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5" r:id="rId2"/>
    <p:sldId id="274" r:id="rId3"/>
    <p:sldId id="272" r:id="rId4"/>
    <p:sldId id="275" r:id="rId5"/>
    <p:sldId id="267" r:id="rId6"/>
    <p:sldId id="273" r:id="rId7"/>
    <p:sldId id="276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100" d="100"/>
          <a:sy n="100" d="100"/>
        </p:scale>
        <p:origin x="-528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AC1E9-66F4-4016-A511-ED47C8A96CFE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DAA73-6DEB-440B-ADB6-BC753FA54F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4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20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 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473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20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72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727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044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ABC9163-40F4-41C1-B94C-97E6E3ED05A0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1"/>
            <a:ext cx="8153400" cy="3810000"/>
          </a:xfrm>
        </p:spPr>
        <p:txBody>
          <a:bodyPr>
            <a:normAutofit/>
          </a:bodyPr>
          <a:lstStyle/>
          <a:p>
            <a:pPr marL="0" indent="0"/>
            <a:endParaRPr lang="en-US" sz="2800" dirty="0" smtClean="0"/>
          </a:p>
          <a:p>
            <a:pPr algn="ctr"/>
            <a:r>
              <a:rPr lang="en-US" sz="2800" dirty="0" smtClean="0"/>
              <a:t>Amazon Company</a:t>
            </a:r>
            <a:endParaRPr lang="en-US" sz="2800" dirty="0"/>
          </a:p>
          <a:p>
            <a:pPr algn="ctr"/>
            <a:r>
              <a:rPr lang="en-US" sz="2800" dirty="0"/>
              <a:t>Student’s Name</a:t>
            </a:r>
          </a:p>
          <a:p>
            <a:pPr algn="ctr"/>
            <a:r>
              <a:rPr lang="en-US" sz="2800" dirty="0"/>
              <a:t>Institution</a:t>
            </a:r>
          </a:p>
          <a:p>
            <a:pPr algn="ctr"/>
            <a:r>
              <a:rPr lang="en-US" sz="2800" dirty="0"/>
              <a:t>Date</a:t>
            </a:r>
          </a:p>
          <a:p>
            <a:pPr marL="0" indent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559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609600"/>
            <a:ext cx="7520940" cy="4070877"/>
          </a:xfrm>
        </p:spPr>
        <p:txBody>
          <a:bodyPr/>
          <a:lstStyle/>
          <a:p>
            <a:endParaRPr lang="en-US" b="0" dirty="0" smtClean="0"/>
          </a:p>
          <a:p>
            <a:pPr marL="0" indent="0"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Jeff Bezos</a:t>
            </a: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Born 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on January 12, 1964 in Albuquerque in New 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Mexico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Furgang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, 2018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en-US" sz="18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Is an American internet entrepreneur 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Learned at the Princeton University.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Was raised by his biological parents, Ted Jorgensen and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Jacklyn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Gise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Jorgensen.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Drew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Amazon business plan on a road trip from New York to Seattle. </a:t>
            </a:r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910704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Why Bezos got chosen as a leader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He had visionary plans for the company.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Developed transformational leadership in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the company (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Furgang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2018). </a:t>
            </a: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He was an innovative leader who attracted most investors.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Facilitated market leadership that increased employees morale. </a:t>
            </a:r>
            <a:endParaRPr lang="en-US" sz="2000" b="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836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en-US" sz="2000" dirty="0"/>
              <a:t>F</a:t>
            </a:r>
            <a:r>
              <a:rPr lang="en-US" sz="2000" dirty="0" smtClean="0"/>
              <a:t>undamental </a:t>
            </a:r>
            <a:r>
              <a:rPr lang="en-US" sz="2000" dirty="0"/>
              <a:t>components of the organizational structure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Departmentalization within the company.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Coordination of activities in the departments.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Promoting differentiation in the positions.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Distribution of authority in all departments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136905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Leadership Strategy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Delegative</a:t>
            </a:r>
            <a:r>
              <a:rPr lang="en-US" sz="18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leadership style that helps in division of jobs to all departments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Alhefiti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Ameen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Bhaumik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, 2019)</a:t>
            </a:r>
            <a:r>
              <a:rPr lang="en-US" sz="18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Democratic leadership style that get used in understanding all employees ability towards tasks. </a:t>
            </a: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Autocratic leadership that get used by the leader in managing all employees</a:t>
            </a:r>
            <a:r>
              <a:rPr lang="en-US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b="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6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Motivational Techniques  used by manager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Radiate positivity and being transparent.</a:t>
            </a:r>
          </a:p>
          <a:p>
            <a:pPr marL="0" indent="0"/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-Improves the process of workers encouraged to perform various tasks.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Setting achievable goals for a short period.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-Workers can achieve goals that can easily get attained.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900" b="0" dirty="0" smtClean="0">
                <a:latin typeface="Times New Roman" pitchFamily="18" charset="0"/>
                <a:cs typeface="Times New Roman" pitchFamily="18" charset="0"/>
              </a:rPr>
              <a:t>Motivating individual employees rather than team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900" b="0" dirty="0" smtClean="0">
                <a:latin typeface="Times New Roman" pitchFamily="18" charset="0"/>
                <a:cs typeface="Times New Roman" pitchFamily="18" charset="0"/>
              </a:rPr>
              <a:t>Guclu</a:t>
            </a:r>
            <a:r>
              <a:rPr lang="en-US" sz="1900" b="0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1900" b="0" dirty="0" smtClean="0">
                <a:latin typeface="Times New Roman" pitchFamily="18" charset="0"/>
                <a:cs typeface="Times New Roman" pitchFamily="18" charset="0"/>
              </a:rPr>
              <a:t>Guney</a:t>
            </a:r>
            <a:r>
              <a:rPr lang="en-US" sz="1900" b="0" dirty="0" smtClean="0">
                <a:latin typeface="Times New Roman" pitchFamily="18" charset="0"/>
                <a:cs typeface="Times New Roman" pitchFamily="18" charset="0"/>
              </a:rPr>
              <a:t>, 2018).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-Individual motivation increases abilities of each employee at work.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Creation of trust on employees.</a:t>
            </a:r>
          </a:p>
          <a:p>
            <a:pPr marL="0" indent="0"/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-Trust motivate workers to perform exemplary work for organization. </a:t>
            </a:r>
            <a:endParaRPr lang="en-US" sz="2000" b="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846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/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 Jeff Bezos contribution in the organization</a:t>
            </a: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Increase in the number of workers.</a:t>
            </a:r>
            <a:endParaRPr lang="en-US" sz="18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Increased the brand awareness of the company.</a:t>
            </a:r>
            <a:endParaRPr lang="en-US" sz="18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Improved the production of internet in most parts of the world. </a:t>
            </a:r>
            <a:endParaRPr lang="en-US" sz="18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Promoted increase in the amount of profit that get received by Amazon</a:t>
            </a:r>
            <a:endParaRPr lang="en-US" sz="1800" b="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681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Alhefiti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, S., 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Ameen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, A., &amp; 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Bhaumik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, A. (2019). The Impact of the Leadership and Strategy Management on Organizational Excellence: Moderating role of Organizational Culture. </a:t>
            </a:r>
            <a:r>
              <a:rPr lang="en-US" sz="1800" b="0" i="1" dirty="0">
                <a:latin typeface="Times New Roman" pitchFamily="18" charset="0"/>
                <a:cs typeface="Times New Roman" pitchFamily="18" charset="0"/>
              </a:rPr>
              <a:t>Journal of Advanced Research in Dynamical and Control Systems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, (06-Special Issue), 748-759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Furgang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, A. (2018). </a:t>
            </a:r>
            <a:r>
              <a:rPr lang="en-US" sz="1800" b="0" i="1" dirty="0">
                <a:latin typeface="Times New Roman" pitchFamily="18" charset="0"/>
                <a:cs typeface="Times New Roman" pitchFamily="18" charset="0"/>
              </a:rPr>
              <a:t>Jeff Bezos: Tech Entrepreneur and Businessman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Enslow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 Publishing, LLC.</a:t>
            </a:r>
          </a:p>
          <a:p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Guclu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, H., &amp; 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Guney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, S. (2018). The effect of the motivation techniques used by managers to increase the productivity of their workers and an application. </a:t>
            </a:r>
            <a:r>
              <a:rPr lang="en-US" sz="1800" b="0" i="1" dirty="0">
                <a:latin typeface="Times New Roman" pitchFamily="18" charset="0"/>
                <a:cs typeface="Times New Roman" pitchFamily="18" charset="0"/>
              </a:rPr>
              <a:t>Business Management Dynamics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b="0" i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1800" b="0" dirty="0">
                <a:latin typeface="Times New Roman" pitchFamily="18" charset="0"/>
                <a:cs typeface="Times New Roman" pitchFamily="18" charset="0"/>
              </a:rPr>
              <a:t>(7), 1</a:t>
            </a:r>
            <a:r>
              <a:rPr lang="en-US" sz="1800" b="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5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2710</TotalTime>
  <Words>440</Words>
  <Application>Microsoft Office PowerPoint</Application>
  <PresentationFormat>On-screen Show (4:3)</PresentationFormat>
  <Paragraphs>54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</dc:creator>
  <cp:lastModifiedBy>BRAYO</cp:lastModifiedBy>
  <cp:revision>566</cp:revision>
  <dcterms:created xsi:type="dcterms:W3CDTF">2017-03-06T17:33:03Z</dcterms:created>
  <dcterms:modified xsi:type="dcterms:W3CDTF">2020-08-02T22:00:08Z</dcterms:modified>
</cp:coreProperties>
</file>